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95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8315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06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01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62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032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53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42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46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83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45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C6B9D-22AE-4F87-A582-B5D00B618AE7}" type="datetimeFigureOut">
              <a:rPr lang="fr-FR" smtClean="0"/>
              <a:t>14/04/2025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FE8E0-5D79-438A-9FA9-75092243F9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70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7.jp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3.png"/><Relationship Id="rId2" Type="http://schemas.microsoft.com/office/2007/relationships/media" Target="../media/media5.wav"/><Relationship Id="rId1" Type="http://schemas.openxmlformats.org/officeDocument/2006/relationships/tags" Target="../tags/tag1.xml"/><Relationship Id="rId6" Type="http://schemas.openxmlformats.org/officeDocument/2006/relationships/image" Target="../media/image8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697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698" y="-1"/>
            <a:ext cx="4848606" cy="6858000"/>
          </a:xfrm>
          <a:prstGeom prst="rect">
            <a:avLst/>
          </a:prstGeom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5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74"/>
    </mc:Choice>
    <mc:Fallback>
      <p:transition spd="slow" advTm="9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64" y="718840"/>
            <a:ext cx="6552728" cy="549313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688" y="40816"/>
            <a:ext cx="1340768" cy="134076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03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61"/>
    </mc:Choice>
    <mc:Fallback>
      <p:transition spd="slow" advTm="4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76"/>
            <a:ext cx="9144000" cy="687067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41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86"/>
    </mc:Choice>
    <mc:Fallback>
      <p:transition spd="slow" advTm="42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0"/>
            <a:ext cx="3086100" cy="68580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8"/>
    </mc:Choice>
    <mc:Fallback>
      <p:transition spd="slow" advTm="49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8043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08"/>
    </mc:Choice>
    <mc:Fallback>
      <p:transition spd="slow" advTm="5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Affichage à l'écran (4:3)</PresentationFormat>
  <Paragraphs>0</Paragraphs>
  <Slides>5</Slides>
  <Notes>0</Notes>
  <HiddenSlides>0</HiddenSlides>
  <MMClips>5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Letellier</dc:creator>
  <cp:lastModifiedBy>elsa Letellier</cp:lastModifiedBy>
  <cp:revision>8</cp:revision>
  <dcterms:created xsi:type="dcterms:W3CDTF">2025-04-14T09:57:44Z</dcterms:created>
  <dcterms:modified xsi:type="dcterms:W3CDTF">2025-04-14T11:21:02Z</dcterms:modified>
</cp:coreProperties>
</file>